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58" r:id="rId5"/>
    <p:sldId id="256" r:id="rId6"/>
    <p:sldId id="257" r:id="rId7"/>
    <p:sldId id="260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3333FF"/>
    <a:srgbClr val="006C92"/>
    <a:srgbClr val="2F527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939" autoAdjust="0"/>
  </p:normalViewPr>
  <p:slideViewPr>
    <p:cSldViewPr>
      <p:cViewPr>
        <p:scale>
          <a:sx n="70" d="100"/>
          <a:sy n="70" d="100"/>
        </p:scale>
        <p:origin x="-1164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B27DA2-399B-4B91-9E21-043F48C6F819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75B5A2-AFF4-47E7-BAC8-CF3B4E6B0B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Please leave us a 5 star rating if you love this</a:t>
            </a:r>
            <a:r>
              <a:rPr lang="en-US" sz="1200" b="1" baseline="0" dirty="0" smtClean="0">
                <a:latin typeface="Arial" pitchFamily="34" charset="0"/>
                <a:cs typeface="Arial" pitchFamily="34" charset="0"/>
              </a:rPr>
              <a:t> free template!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Welcome to Super</a:t>
            </a:r>
            <a:r>
              <a:rPr lang="en-US" sz="1200" b="1" baseline="0" dirty="0" smtClean="0">
                <a:latin typeface="Arial" pitchFamily="34" charset="0"/>
                <a:cs typeface="Arial" pitchFamily="34" charset="0"/>
              </a:rPr>
              <a:t> Easy Templates:  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This is an 8 x 11 PowerPoint design slide. 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We provide easy-to-use and customize templates for home and business use. Most of our templates are for PowerPoint 2007 and Word 2007. If you are interested in additional templates, visit our website: </a:t>
            </a:r>
            <a:r>
              <a:rPr lang="en-US" sz="1200" b="1" baseline="0" dirty="0" smtClean="0">
                <a:latin typeface="Arial" pitchFamily="34" charset="0"/>
                <a:cs typeface="Arial" pitchFamily="34" charset="0"/>
              </a:rPr>
              <a:t>www.supereasytemplates.com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.  If you require technical support on this specific presentation, email us: </a:t>
            </a:r>
            <a:r>
              <a:rPr lang="en-US" sz="1200" b="1" baseline="0" dirty="0" smtClean="0">
                <a:latin typeface="Arial" pitchFamily="34" charset="0"/>
                <a:cs typeface="Arial" pitchFamily="34" charset="0"/>
              </a:rPr>
              <a:t>support@supereasytemplates.com</a:t>
            </a:r>
            <a:r>
              <a:rPr lang="en-US" sz="1200" baseline="0" dirty="0" smtClean="0">
                <a:latin typeface="Arial" pitchFamily="34" charset="0"/>
                <a:cs typeface="Arial" pitchFamily="34" charset="0"/>
              </a:rPr>
              <a:t>. Also, check the Microsoft forums for specialized assistance. Although we try to respond to all support requests, please realize that this is a free service and we cannot guarantee a timely response. All questions and answers are usually posted on our FAQ pages.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75B5A2-AFF4-47E7-BAC8-CF3B4E6B0B7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5335-5285-42C7-9655-AB45F7C4150B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5335-5285-42C7-9655-AB45F7C4150B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5335-5285-42C7-9655-AB45F7C4150B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5335-5285-42C7-9655-AB45F7C4150B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5335-5285-42C7-9655-AB45F7C4150B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5335-5285-42C7-9655-AB45F7C4150B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5335-5285-42C7-9655-AB45F7C4150B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5335-5285-42C7-9655-AB45F7C4150B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5335-5285-42C7-9655-AB45F7C4150B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5335-5285-42C7-9655-AB45F7C4150B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5335-5285-42C7-9655-AB45F7C4150B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E5335-5285-42C7-9655-AB45F7C4150B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77770-18D6-4843-93A1-958E8868D14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8" descr="C:\Tresha\Edited Photos for Stock\Business\944233_94159959.jpg"/>
          <p:cNvPicPr>
            <a:picLocks noChangeAspect="1" noChangeArrowheads="1"/>
          </p:cNvPicPr>
          <p:nvPr/>
        </p:nvPicPr>
        <p:blipFill>
          <a:blip r:embed="rId13" cstate="print"/>
          <a:srcRect r="73264"/>
          <a:stretch>
            <a:fillRect/>
          </a:stretch>
        </p:blipFill>
        <p:spPr bwMode="auto">
          <a:xfrm>
            <a:off x="0" y="0"/>
            <a:ext cx="2667000" cy="6858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74638"/>
            <a:ext cx="6019800" cy="1143000"/>
          </a:xfrm>
        </p:spPr>
        <p:txBody>
          <a:bodyPr/>
          <a:lstStyle/>
          <a:p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1600200"/>
            <a:ext cx="60198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Use this template for your PD slides.  </a:t>
            </a:r>
          </a:p>
          <a:p>
            <a:r>
              <a:rPr lang="en-US" dirty="0" smtClean="0"/>
              <a:t>Your PPT will be part of a folder that includes the class set.</a:t>
            </a:r>
          </a:p>
          <a:p>
            <a:r>
              <a:rPr lang="en-US" dirty="0" smtClean="0"/>
              <a:t>LIMITATIONS</a:t>
            </a:r>
          </a:p>
          <a:p>
            <a:pPr lvl="1"/>
            <a:r>
              <a:rPr lang="en-US" u="sng" dirty="0" smtClean="0"/>
              <a:t>&lt;</a:t>
            </a:r>
            <a:r>
              <a:rPr lang="en-US" dirty="0" smtClean="0"/>
              <a:t> 20 slides</a:t>
            </a:r>
          </a:p>
          <a:p>
            <a:pPr lvl="1"/>
            <a:r>
              <a:rPr lang="en-US" u="sng" dirty="0" smtClean="0"/>
              <a:t>&lt;</a:t>
            </a:r>
            <a:r>
              <a:rPr lang="en-US" dirty="0" smtClean="0"/>
              <a:t> 35 words/slide</a:t>
            </a:r>
          </a:p>
          <a:p>
            <a:pPr lvl="1"/>
            <a:r>
              <a:rPr lang="en-US" u="sng" dirty="0" smtClean="0"/>
              <a:t>&lt;</a:t>
            </a:r>
            <a:r>
              <a:rPr lang="en-US" dirty="0" smtClean="0"/>
              <a:t> 1 graphic/slide</a:t>
            </a:r>
          </a:p>
          <a:p>
            <a:pPr lvl="1"/>
            <a:r>
              <a:rPr lang="en-US" dirty="0" smtClean="0"/>
              <a:t>Calibri Font </a:t>
            </a:r>
            <a:endParaRPr lang="en-US" dirty="0" smtClean="0"/>
          </a:p>
          <a:p>
            <a:r>
              <a:rPr lang="en-US" dirty="0" smtClean="0"/>
              <a:t>You may embed links.  Be sure </a:t>
            </a:r>
            <a:r>
              <a:rPr lang="en-US" smtClean="0"/>
              <a:t>they work!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3048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84740" y="1143000"/>
            <a:ext cx="5351401" cy="1015663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English Learners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" y="6248400"/>
            <a:ext cx="129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EESL 650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8800" y="6248400"/>
            <a:ext cx="4971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University of Alabama at Birmingham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34200" y="6248400"/>
            <a:ext cx="1976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Summer-2010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76600" y="2819400"/>
            <a:ext cx="5301451" cy="769441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Pieces of the Puzzle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76600" y="3505200"/>
            <a:ext cx="5394234" cy="769441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Enter Your Title Here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55234" y="5105400"/>
            <a:ext cx="3436967" cy="461665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Enter Your Names Here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74638"/>
            <a:ext cx="6019800" cy="1143000"/>
          </a:xfrm>
        </p:spPr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1600200"/>
            <a:ext cx="6248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List your objectives, using the blended format:</a:t>
            </a:r>
          </a:p>
          <a:p>
            <a:pPr lvl="1"/>
            <a:r>
              <a:rPr lang="en-US" dirty="0" smtClean="0"/>
              <a:t>Lang </a:t>
            </a:r>
            <a:r>
              <a:rPr lang="en-US" dirty="0" err="1" smtClean="0"/>
              <a:t>Fcn</a:t>
            </a:r>
            <a:r>
              <a:rPr lang="en-US" dirty="0" smtClean="0"/>
              <a:t>-content focus-inst. support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74638"/>
            <a:ext cx="6019800" cy="114300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1600200"/>
            <a:ext cx="6019800" cy="4525963"/>
          </a:xfrm>
        </p:spPr>
        <p:txBody>
          <a:bodyPr/>
          <a:lstStyle/>
          <a:p>
            <a:r>
              <a:rPr lang="en-US" dirty="0" smtClean="0"/>
              <a:t>Include references with each slide.</a:t>
            </a:r>
          </a:p>
          <a:p>
            <a:pPr lvl="1"/>
            <a:r>
              <a:rPr lang="en-US" dirty="0" smtClean="0"/>
              <a:t>Use 10-pt Calibri font</a:t>
            </a:r>
          </a:p>
          <a:p>
            <a:pPr lvl="1"/>
            <a:r>
              <a:rPr lang="en-US" dirty="0" smtClean="0"/>
              <a:t>Right-justified</a:t>
            </a:r>
          </a:p>
          <a:p>
            <a:r>
              <a:rPr lang="en-US" dirty="0" smtClean="0"/>
              <a:t>Include a complete listing of references as the last slide.  Use APA style.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74638"/>
            <a:ext cx="6019800" cy="1143000"/>
          </a:xfrm>
        </p:spPr>
        <p:txBody>
          <a:bodyPr/>
          <a:lstStyle/>
          <a:p>
            <a:r>
              <a:rPr lang="en-US" dirty="0" smtClean="0"/>
              <a:t>Instructional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1600200"/>
            <a:ext cx="62484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Notes to users of presentation:</a:t>
            </a:r>
          </a:p>
          <a:p>
            <a:pPr lvl="1"/>
            <a:r>
              <a:rPr lang="en-US" dirty="0" smtClean="0"/>
              <a:t>Materials needed</a:t>
            </a:r>
          </a:p>
          <a:p>
            <a:pPr lvl="2"/>
            <a:r>
              <a:rPr lang="en-US" dirty="0" smtClean="0"/>
              <a:t>Chart paper, markers….</a:t>
            </a:r>
          </a:p>
          <a:p>
            <a:pPr lvl="1"/>
            <a:r>
              <a:rPr lang="en-US" dirty="0" smtClean="0"/>
              <a:t>Equipment needed</a:t>
            </a:r>
          </a:p>
          <a:p>
            <a:pPr lvl="2"/>
            <a:r>
              <a:rPr lang="en-US" dirty="0" smtClean="0"/>
              <a:t>LCD, laptop…</a:t>
            </a:r>
          </a:p>
          <a:p>
            <a:pPr lvl="1"/>
            <a:r>
              <a:rPr lang="en-US" dirty="0" smtClean="0"/>
              <a:t>Presentation format</a:t>
            </a:r>
          </a:p>
          <a:p>
            <a:pPr lvl="2"/>
            <a:r>
              <a:rPr lang="en-US" dirty="0" smtClean="0"/>
              <a:t>Small group, faculty </a:t>
            </a:r>
            <a:r>
              <a:rPr lang="en-US" dirty="0" err="1" smtClean="0"/>
              <a:t>mtg</a:t>
            </a:r>
            <a:r>
              <a:rPr lang="en-US" dirty="0" smtClean="0"/>
              <a:t>, dept </a:t>
            </a:r>
            <a:r>
              <a:rPr lang="en-US" dirty="0" err="1" smtClean="0"/>
              <a:t>mtg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Activities or handouts needed</a:t>
            </a:r>
          </a:p>
          <a:p>
            <a:pPr lvl="2"/>
            <a:r>
              <a:rPr lang="en-US" dirty="0" smtClean="0"/>
              <a:t>As appropriate to support your section</a:t>
            </a:r>
          </a:p>
          <a:p>
            <a:r>
              <a:rPr lang="en-US" dirty="0" smtClean="0"/>
              <a:t>This slide will be hidden </a:t>
            </a:r>
            <a:r>
              <a:rPr lang="en-US" smtClean="0"/>
              <a:t>during presentation.</a:t>
            </a:r>
            <a:endParaRPr lang="en-US" dirty="0" smtClean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TS03000879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4" ma:contentTypeDescription="Create a new document." ma:contentTypeScope="" ma:versionID="e4b7918f6d70a6bbd3ae09fdaae93119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5A4E51D7-F5AD-484F-B9C4-33FDB98DE46E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3BE2B66F-CF96-4D2F-B039-59573E20AF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8DC661-03BA-4AE0-B46D-553289DFEC0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TS030008794</Template>
  <TotalTime>24</TotalTime>
  <Words>291</Words>
  <Application>Microsoft Office PowerPoint</Application>
  <PresentationFormat>On-screen Show (4:3)</PresentationFormat>
  <Paragraphs>39</Paragraphs>
  <Slides>5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TS030008794</vt:lpstr>
      <vt:lpstr>Instructions</vt:lpstr>
      <vt:lpstr>Slide 2</vt:lpstr>
      <vt:lpstr>Objectives</vt:lpstr>
      <vt:lpstr>References</vt:lpstr>
      <vt:lpstr>Instructional Notes</vt:lpstr>
    </vt:vector>
  </TitlesOfParts>
  <Company>UAB'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ACT</dc:creator>
  <cp:keywords/>
  <dc:description/>
  <cp:lastModifiedBy>ACT</cp:lastModifiedBy>
  <cp:revision>10</cp:revision>
  <dcterms:created xsi:type="dcterms:W3CDTF">2010-06-14T18:44:07Z</dcterms:created>
  <dcterms:modified xsi:type="dcterms:W3CDTF">2010-06-14T19:13:06Z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TC300087949990</vt:lpwstr>
  </property>
</Properties>
</file>